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3" r:id="rId17"/>
    <p:sldId id="272" r:id="rId18"/>
    <p:sldId id="274" r:id="rId19"/>
    <p:sldId id="275" r:id="rId20"/>
    <p:sldId id="270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1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1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0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4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4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6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0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9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2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20D-1ECA-4FD4-989D-4F30AA96F4A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08E1-F282-4348-A555-CA74ADF28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93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9135565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41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600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2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7878"/>
            <a:ext cx="8683742" cy="375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5850"/>
            <a:ext cx="8593942" cy="320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3" y="836712"/>
            <a:ext cx="851791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5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17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8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8164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5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9576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4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5095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2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106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1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8052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6411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0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6641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1743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39176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4821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081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0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268"/>
            <a:ext cx="8499595" cy="272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4" y="1268760"/>
            <a:ext cx="83543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1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442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68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1854"/>
            <a:ext cx="8779619" cy="447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" y="908720"/>
            <a:ext cx="905849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0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9235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0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5"/>
            <a:ext cx="8925793" cy="468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0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9339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0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128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6280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3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Předvádění na obrazovce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Nováková</dc:creator>
  <cp:lastModifiedBy>Miluše Rejmanová</cp:lastModifiedBy>
  <cp:revision>2</cp:revision>
  <dcterms:created xsi:type="dcterms:W3CDTF">2024-11-20T09:54:14Z</dcterms:created>
  <dcterms:modified xsi:type="dcterms:W3CDTF">2024-11-25T10:23:08Z</dcterms:modified>
</cp:coreProperties>
</file>